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9"/>
  </p:normalViewPr>
  <p:slideViewPr>
    <p:cSldViewPr snapToGrid="0" snapToObjects="1">
      <p:cViewPr varScale="1">
        <p:scale>
          <a:sx n="108" d="100"/>
          <a:sy n="108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8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3;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92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55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35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6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9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78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09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3;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41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4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39CE7-EBDD-A044-8426-DFF57C79AC3E}" type="datetimeFigureOut">
              <a:rPr kumimoji="1" lang="ja-JP" altLang="en-US" smtClean="0"/>
              <a:t>2019/10/14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7CE9-39E7-064A-A997-78B8AED158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8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mage result for キャラ弁"/>
          <p:cNvSpPr>
            <a:spLocks noChangeAspect="1" noChangeArrowheads="1"/>
          </p:cNvSpPr>
          <p:nvPr/>
        </p:nvSpPr>
        <p:spPr bwMode="auto">
          <a:xfrm>
            <a:off x="320633" y="29688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0" name="Picture 6" descr="mage result for キャラ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497" y="601683"/>
            <a:ext cx="3936670" cy="524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age result for キャラ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388" y="3384467"/>
            <a:ext cx="4869109" cy="324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age result for キャラ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6" y="83128"/>
            <a:ext cx="5050971" cy="378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46736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</vt:lpstr>
      <vt:lpstr>Yu Gothic Light</vt:lpstr>
      <vt:lpstr>Arial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真那</dc:creator>
  <cp:lastModifiedBy>加藤 真那</cp:lastModifiedBy>
  <cp:revision>1</cp:revision>
  <dcterms:created xsi:type="dcterms:W3CDTF">2019-10-14T17:13:35Z</dcterms:created>
  <dcterms:modified xsi:type="dcterms:W3CDTF">2019-10-14T17:18:09Z</dcterms:modified>
</cp:coreProperties>
</file>